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2" r:id="rId8"/>
    <p:sldId id="264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1808A1-CE00-9242-A241-3EF6EE510911}" v="1" dt="2021-06-01T18:22:29.5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31"/>
    <p:restoredTop sz="95588"/>
  </p:normalViewPr>
  <p:slideViewPr>
    <p:cSldViewPr snapToGrid="0" snapToObjects="1">
      <p:cViewPr>
        <p:scale>
          <a:sx n="37" d="100"/>
          <a:sy n="37" d="100"/>
        </p:scale>
        <p:origin x="1712" y="1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E6BB75-FF3E-CA42-BF06-8F189BE7A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0F24D7F-1E1E-5246-925B-550DE61F53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71797CE-C0B5-5E4B-BF92-68D6C2F0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1C28-B9A8-0A4B-83F0-AD4F6A4CDB6C}" type="datetimeFigureOut">
              <a:rPr lang="nl-NL" smtClean="0"/>
              <a:t>01-06-2021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3ECB6F-2187-A048-A469-1706BDE99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C4BD14-9F85-0646-ABC7-528B3615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C606-9879-254A-9834-DCC2ADA337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2590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031A9B-D50F-DF45-8BE8-B2A7543C3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F453730-D763-4B43-9823-B1CA0A428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0B98B2-F21C-984C-8E97-559562710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1C28-B9A8-0A4B-83F0-AD4F6A4CDB6C}" type="datetimeFigureOut">
              <a:rPr lang="nl-NL" smtClean="0"/>
              <a:t>01-06-2021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1BA29D4-BB95-3F43-87A8-93872C886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A52E07-B65F-A347-B628-4207072B0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C606-9879-254A-9834-DCC2ADA337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571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5FAFE8B-8C8E-0749-80A7-CFB1ADAE85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960231E-855C-6344-87A5-EB1CCE8D8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57C429-BAC6-AB43-8304-BE904BE9B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1C28-B9A8-0A4B-83F0-AD4F6A4CDB6C}" type="datetimeFigureOut">
              <a:rPr lang="nl-NL" smtClean="0"/>
              <a:t>01-06-2021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43F040-CC4E-E845-9353-AE2CEAC01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04C84D-BBCE-7243-B103-D63D03FA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C606-9879-254A-9834-DCC2ADA337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9167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7FEA8B-B1CD-8449-9E1E-A3C173F5A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183B55-A9FA-9949-A68E-153E319C6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8C35A8-2171-EF4A-B328-98E51E0D4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1C28-B9A8-0A4B-83F0-AD4F6A4CDB6C}" type="datetimeFigureOut">
              <a:rPr lang="nl-NL" smtClean="0"/>
              <a:t>01-06-2021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CAD2D5-AAC5-DB48-BAD8-A46D1B6D0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E78D4C-24DA-AD4E-99BC-2D0238EC1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C606-9879-254A-9834-DCC2ADA337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6275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C4610A-929E-6744-BEC2-F8E04D709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DD4E677-0B57-A74C-BAF7-3631B78EF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A3F654-5B33-DC47-8342-8001BAEB9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1C28-B9A8-0A4B-83F0-AD4F6A4CDB6C}" type="datetimeFigureOut">
              <a:rPr lang="nl-NL" smtClean="0"/>
              <a:t>01-06-2021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9DBB87-C8F7-9545-BF1B-405A70F32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835442-0F9D-1C46-A199-D5114ED87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C606-9879-254A-9834-DCC2ADA337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226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E0E04-E565-014B-9410-CD811862D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0F8266-E1D9-2740-A665-B3916921D3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D643CE8-2674-9A4F-83D8-5F6C4C1A0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D65EA0E-3765-F44A-A1C6-8301DEC2E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1C28-B9A8-0A4B-83F0-AD4F6A4CDB6C}" type="datetimeFigureOut">
              <a:rPr lang="nl-NL" smtClean="0"/>
              <a:t>01-06-2021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5C78A64-F92A-FF46-B761-00BD47C4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ADD4B65-87F7-6143-8EAE-2CBE59FC1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C606-9879-254A-9834-DCC2ADA337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466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D44A0F-92F8-8447-9860-524152966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7A1A32A-FF3E-7240-87EF-468DB8D77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60CF0F1-3C24-F14F-B131-F229B1C6B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996BA95-3A02-AB4E-8DE9-FB39C64B38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9D5D3BB-62A9-D747-A43A-F5C69BF7C5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78AAC61-C700-9C43-AD53-E9CA145F9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1C28-B9A8-0A4B-83F0-AD4F6A4CDB6C}" type="datetimeFigureOut">
              <a:rPr lang="nl-NL" smtClean="0"/>
              <a:t>01-06-2021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9351DE2-3BA4-F14B-8DE2-B601FE777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D2A7BC2-517E-A449-805B-9198C65BE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C606-9879-254A-9834-DCC2ADA337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055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EF76FB-A64F-5747-8136-A804F670A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AA338C2-C634-9B42-A2DA-75022B61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1C28-B9A8-0A4B-83F0-AD4F6A4CDB6C}" type="datetimeFigureOut">
              <a:rPr lang="nl-NL" smtClean="0"/>
              <a:t>01-06-2021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B2D9463-488B-D646-86E1-62925D4E7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47EEFC2-DE72-EB48-A58B-BE30A573C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C606-9879-254A-9834-DCC2ADA337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9674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00EA9DE-43D4-5246-8181-2FA7B298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1C28-B9A8-0A4B-83F0-AD4F6A4CDB6C}" type="datetimeFigureOut">
              <a:rPr lang="nl-NL" smtClean="0"/>
              <a:t>01-06-2021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E40977F-0F2A-474A-871D-C42CDF14A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41FFC70-838A-154B-B2DC-74E488B22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C606-9879-254A-9834-DCC2ADA337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1112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33608A-57B8-ED4D-B7BE-BA3B0E955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ECF513-6369-904E-9414-B866C9A9E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C4DADF7-9522-EB4D-AD8B-C6F8BAC22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C317A52-6701-164F-B017-D59AA4C9D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1C28-B9A8-0A4B-83F0-AD4F6A4CDB6C}" type="datetimeFigureOut">
              <a:rPr lang="nl-NL" smtClean="0"/>
              <a:t>01-06-2021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EEA0472-CA14-A24C-B1D7-18DD120AC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9045455-A153-4D49-B38A-971116809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C606-9879-254A-9834-DCC2ADA337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0208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CCB45-551D-2E41-90C1-C8B8C56FB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995597D-02E0-844A-9659-8CBF4EE328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95EFCC2-28A0-6E40-BE7C-9872B495F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66ABEA9-9642-0D40-9BAC-CBA71A353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1C28-B9A8-0A4B-83F0-AD4F6A4CDB6C}" type="datetimeFigureOut">
              <a:rPr lang="nl-NL" smtClean="0"/>
              <a:t>01-06-2021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6F7AE6-7560-C244-90A9-1FE03A3D6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D46F9C7-DB2D-E84F-88C5-137512FA7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C606-9879-254A-9834-DCC2ADA337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2627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FDF28F8-862A-714B-9C25-6538EAFBC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0567A7-F34A-9945-8283-3D001E461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3865FF-3BFF-6446-8B32-D292E6574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01C28-B9A8-0A4B-83F0-AD4F6A4CDB6C}" type="datetimeFigureOut">
              <a:rPr lang="nl-NL" smtClean="0"/>
              <a:t>01-06-2021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F02BFE-93D2-FD4A-BE7D-1323BD2233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C06DBB-87B3-B64C-8152-9F4AD83D7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7C606-9879-254A-9834-DCC2ADA337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214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965E1-5E37-C345-A10F-D0A81B7A5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8263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l-NL" dirty="0"/>
              <a:t>Tijdlijn kunstgeschiedenis</a:t>
            </a:r>
            <a:br>
              <a:rPr lang="nl-NL" dirty="0"/>
            </a:br>
            <a:br>
              <a:rPr lang="nl-NL" dirty="0"/>
            </a:br>
            <a:r>
              <a:rPr lang="nl-NL" dirty="0"/>
              <a:t>Prehistorie t/m Barok</a:t>
            </a:r>
            <a:br>
              <a:rPr lang="nl-NL" dirty="0"/>
            </a:br>
            <a:r>
              <a:rPr lang="nl-NL" sz="1400" dirty="0"/>
              <a:t>tot 1700 na Chr.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1292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34F3EBA-164F-3A47-B51C-D856AB14A84F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/>
              <a:t>Opdracht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/>
              <a:t>Maak een creatief en handzaam overzicht van de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/>
              <a:t>Westerse kunstgeschiedenis van Prehistorie tot moderne tijd.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/>
              <a:t>- Maak een tijdlijn in een zelf bedachte creatieve vorm.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/>
              <a:t>- Je benoemt van iedere periode de kenmerken m.b.t. de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/>
              <a:t>bouwkunst en de schilder- en beeldhouwkunst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/>
              <a:t>- Iedere periode visualiseer je met afbeeldingen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/>
              <a:t>- Je benoemt van iedere periode welke 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/>
              <a:t>vormen van bloemsierkunst voorkomen.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/>
              <a:t>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681B7D7-98ED-384C-B176-DD8F373F12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0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96D3AB8-85E4-0D45-B628-A5CB9D23EC14}"/>
              </a:ext>
            </a:extLst>
          </p:cNvPr>
          <p:cNvSpPr txBox="1"/>
          <p:nvPr/>
        </p:nvSpPr>
        <p:spPr>
          <a:xfrm>
            <a:off x="1113810" y="3130041"/>
            <a:ext cx="4036334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atin typeface="+mj-lt"/>
                <a:ea typeface="+mj-ea"/>
                <a:cs typeface="+mj-cs"/>
              </a:rPr>
              <a:t>Inspiratie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atin typeface="+mj-lt"/>
                <a:ea typeface="+mj-ea"/>
                <a:cs typeface="+mj-cs"/>
              </a:rPr>
              <a:t>Vormgeving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AE43825-EAC0-8F4A-8152-0FC4AB621C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52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15AC652-C412-574B-8473-A81C32424B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7" y="2045754"/>
            <a:ext cx="5294716" cy="276648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>
            <a:extLst>
              <a:ext uri="{FF2B5EF4-FFF2-40B4-BE49-F238E27FC236}">
                <a16:creationId xmlns:a16="http://schemas.microsoft.com/office/drawing/2014/main" id="{51CF9C2B-0BA8-704E-9543-61B6D6D0BB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7491" y="643467"/>
            <a:ext cx="20473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92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1F38F5D-7925-E641-8F28-7CE594AC2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675" y="643466"/>
            <a:ext cx="4178299" cy="557106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>
            <a:extLst>
              <a:ext uri="{FF2B5EF4-FFF2-40B4-BE49-F238E27FC236}">
                <a16:creationId xmlns:a16="http://schemas.microsoft.com/office/drawing/2014/main" id="{37DDA009-34F8-2E48-A626-C08102514B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6121" y="643467"/>
            <a:ext cx="383010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69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95B01C8-4C10-FC43-B941-3E18B64453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24304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419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5723AC7-6FD8-7C48-B16B-F1985B07BC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9740" y="650497"/>
            <a:ext cx="2952664" cy="5571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419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49084BE2-5361-E443-8898-21FF30BED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92874" y="643467"/>
            <a:ext cx="498610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373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0FBE1E4-A1E6-2A43-9EEF-D537A1B4F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880" y="291207"/>
            <a:ext cx="9601200" cy="631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4430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86</Words>
  <Application>Microsoft Macintosh PowerPoint</Application>
  <PresentationFormat>Breedbeeld</PresentationFormat>
  <Paragraphs>20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Tijdlijn kunstgeschiedenis  Prehistorie t/m Barok tot 1700 na Chr.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Tijdlijn kunstgeschiedenis</dc:title>
  <dc:creator>Inge van Steen</dc:creator>
  <cp:lastModifiedBy>Inge van Steen</cp:lastModifiedBy>
  <cp:revision>3</cp:revision>
  <dcterms:created xsi:type="dcterms:W3CDTF">2021-06-01T17:56:57Z</dcterms:created>
  <dcterms:modified xsi:type="dcterms:W3CDTF">2021-06-01T18:22:39Z</dcterms:modified>
</cp:coreProperties>
</file>